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2"/>
  </p:notesMasterIdLst>
  <p:sldIdLst>
    <p:sldId id="278" r:id="rId2"/>
    <p:sldId id="279" r:id="rId3"/>
    <p:sldId id="285" r:id="rId4"/>
    <p:sldId id="280" r:id="rId5"/>
    <p:sldId id="297" r:id="rId6"/>
    <p:sldId id="298" r:id="rId7"/>
    <p:sldId id="300" r:id="rId8"/>
    <p:sldId id="302" r:id="rId9"/>
    <p:sldId id="303" r:id="rId10"/>
    <p:sldId id="293" r:id="rId1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09" autoAdjust="0"/>
  </p:normalViewPr>
  <p:slideViewPr>
    <p:cSldViewPr snapToGrid="0" snapToObjects="1">
      <p:cViewPr varScale="1">
        <p:scale>
          <a:sx n="72" d="100"/>
          <a:sy n="72" d="100"/>
        </p:scale>
        <p:origin x="672" y="6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362" y="1371981"/>
            <a:ext cx="4778772" cy="1627632"/>
          </a:xfrm>
        </p:spPr>
        <p:txBody>
          <a:bodyPr anchor="t">
            <a:normAutofit fontScale="90000"/>
          </a:bodyPr>
          <a:lstStyle/>
          <a:p>
            <a:pPr algn="ctr"/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ELIXIR CAPITALS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x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tradebook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8403" y="4139300"/>
            <a:ext cx="3932238" cy="58896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  <a:p>
            <a:pPr algn="ctr"/>
            <a:r>
              <a:rPr lang="en-US" sz="4500" b="1" dirty="0"/>
              <a:t>Eshaan Kumar &amp; Abhay Singh</a:t>
            </a:r>
          </a:p>
          <a:p>
            <a:pPr algn="ctr"/>
            <a:r>
              <a:rPr lang="en-US" sz="4500" b="1" dirty="0"/>
              <a:t>1</a:t>
            </a:r>
            <a:r>
              <a:rPr lang="en-US" sz="4500" b="1" baseline="30000" dirty="0"/>
              <a:t>st</a:t>
            </a:r>
            <a:r>
              <a:rPr lang="en-US" sz="4500" b="1" dirty="0"/>
              <a:t> July-2023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4A83E9-01B7-0C2C-364D-B4DEFFB1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5" name="Picture 4" descr="A group of people in a meeting&#10;&#10;Description automatically generated with low confidence">
            <a:extLst>
              <a:ext uri="{FF2B5EF4-FFF2-40B4-BE49-F238E27FC236}">
                <a16:creationId xmlns:a16="http://schemas.microsoft.com/office/drawing/2014/main" id="{EC5166E2-7C06-FE9F-E5E2-EB1E8A03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865"/>
            <a:ext cx="6346094" cy="4552688"/>
          </a:xfrm>
          <a:prstGeom prst="rect">
            <a:avLst/>
          </a:prstGeom>
        </p:spPr>
      </p:pic>
      <p:pic>
        <p:nvPicPr>
          <p:cNvPr id="6" name="Picture 5" descr="A picture containing font, logo, graphics, symbol&#10;&#10;Description automatically generated">
            <a:extLst>
              <a:ext uri="{FF2B5EF4-FFF2-40B4-BE49-F238E27FC236}">
                <a16:creationId xmlns:a16="http://schemas.microsoft.com/office/drawing/2014/main" id="{FE99456F-6A15-2701-5320-02031BE9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920" y="0"/>
            <a:ext cx="1806271" cy="1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Abhay Singh</a:t>
            </a:r>
          </a:p>
          <a:p>
            <a:r>
              <a:rPr lang="en-US" dirty="0"/>
              <a:t>abhayk007@gmail.com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80" y="1615749"/>
            <a:ext cx="5693664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080" y="2089823"/>
            <a:ext cx="5693664" cy="3122168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0"/>
              </a:rPr>
              <a:t>About Elixir Capitals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Governance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​Business Model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Response to </a:t>
            </a:r>
            <a:r>
              <a:rPr lang="en-US" sz="2800" dirty="0" err="1">
                <a:latin typeface="Gill Sans MT" panose="020B0502020104020203" pitchFamily="34" charset="0"/>
              </a:rPr>
              <a:t>Tradebook</a:t>
            </a:r>
            <a:endParaRPr lang="en-US" sz="2800" dirty="0">
              <a:latin typeface="Gill Sans MT" panose="020B05020201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office supplies, computer keyboard, book, text&#10;&#10;Description automatically generated">
            <a:extLst>
              <a:ext uri="{FF2B5EF4-FFF2-40B4-BE49-F238E27FC236}">
                <a16:creationId xmlns:a16="http://schemas.microsoft.com/office/drawing/2014/main" id="{ACDC71B2-6038-9A19-3133-FB53D9AF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6152"/>
            <a:ext cx="12192000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MEET OUR TEAM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9194" y="4991303"/>
            <a:ext cx="2598737" cy="1109662"/>
          </a:xfrm>
        </p:spPr>
        <p:txBody>
          <a:bodyPr/>
          <a:lstStyle/>
          <a:p>
            <a:r>
              <a:rPr lang="en-US" dirty="0"/>
              <a:t>Eshaan Kumar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7174" y="5601543"/>
            <a:ext cx="2283472" cy="365125"/>
          </a:xfrm>
        </p:spPr>
        <p:txBody>
          <a:bodyPr/>
          <a:lstStyle/>
          <a:p>
            <a:r>
              <a:rPr lang="en-US" dirty="0"/>
              <a:t>Director-Strategy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7036" y="4991899"/>
            <a:ext cx="2598737" cy="1109662"/>
          </a:xfrm>
        </p:spPr>
        <p:txBody>
          <a:bodyPr/>
          <a:lstStyle/>
          <a:p>
            <a:r>
              <a:rPr lang="en-US" dirty="0"/>
              <a:t>Abhay Singh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4362" y="5602139"/>
            <a:ext cx="2283472" cy="365125"/>
          </a:xfrm>
        </p:spPr>
        <p:txBody>
          <a:bodyPr/>
          <a:lstStyle/>
          <a:p>
            <a:r>
              <a:rPr lang="en-US" dirty="0"/>
              <a:t>Director-Business Relations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34288" y="4992495"/>
            <a:ext cx="2598737" cy="1109662"/>
          </a:xfrm>
        </p:spPr>
        <p:txBody>
          <a:bodyPr/>
          <a:lstStyle/>
          <a:p>
            <a:r>
              <a:rPr lang="en-US" dirty="0"/>
              <a:t>Devendra Kumar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32818" y="5602735"/>
            <a:ext cx="2283472" cy="365125"/>
          </a:xfrm>
        </p:spPr>
        <p:txBody>
          <a:bodyPr/>
          <a:lstStyle/>
          <a:p>
            <a:r>
              <a:rPr lang="en-US" dirty="0"/>
              <a:t>Director-Logistics</a:t>
            </a:r>
          </a:p>
        </p:txBody>
      </p:sp>
      <p:pic>
        <p:nvPicPr>
          <p:cNvPr id="10" name="Picture Placeholder 9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195D9427-FA5F-A801-4B14-D730736A2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670" t="5484" b="26665"/>
          <a:stretch/>
        </p:blipFill>
        <p:spPr>
          <a:xfrm>
            <a:off x="2059194" y="2376930"/>
            <a:ext cx="2598738" cy="2480076"/>
          </a:xfrm>
        </p:spPr>
      </p:pic>
      <p:pic>
        <p:nvPicPr>
          <p:cNvPr id="30" name="Picture Placeholder 29" descr="A person wearing glasses and smiling&#10;&#10;Description automatically generated with low confidence">
            <a:extLst>
              <a:ext uri="{FF2B5EF4-FFF2-40B4-BE49-F238E27FC236}">
                <a16:creationId xmlns:a16="http://schemas.microsoft.com/office/drawing/2014/main" id="{8924C3F8-7A08-837E-267A-111E3D9D21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17036" y="2376930"/>
            <a:ext cx="2596896" cy="24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4" descr="Profile picture of Abhay Kumar  Singh.">
            <a:extLst>
              <a:ext uri="{FF2B5EF4-FFF2-40B4-BE49-F238E27FC236}">
                <a16:creationId xmlns:a16="http://schemas.microsoft.com/office/drawing/2014/main" id="{D156C1A3-E3F9-ADFC-A4BE-0447A15957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3889" y="3278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Placeholder 12" descr="A person with a mustache and glasses&#10;&#10;Description automatically generated with medium confidence">
            <a:extLst>
              <a:ext uri="{FF2B5EF4-FFF2-40B4-BE49-F238E27FC236}">
                <a16:creationId xmlns:a16="http://schemas.microsoft.com/office/drawing/2014/main" id="{FB58A9B9-B85C-19C0-D0CE-9B6C7951CCC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6625" b="6625"/>
          <a:stretch>
            <a:fillRect/>
          </a:stretch>
        </p:blipFill>
        <p:spPr>
          <a:xfrm>
            <a:off x="7635875" y="2376930"/>
            <a:ext cx="2597150" cy="2480076"/>
          </a:xfr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Content Placeholder 8" descr="A person in a suit and tie holding his fist up&#10;&#10;Description automatically generated with low confidence">
            <a:extLst>
              <a:ext uri="{FF2B5EF4-FFF2-40B4-BE49-F238E27FC236}">
                <a16:creationId xmlns:a16="http://schemas.microsoft.com/office/drawing/2014/main" id="{91EB31A3-FB00-4C5D-4A61-4982A9391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4486"/>
            <a:ext cx="6102626" cy="406841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380D0B-4485-0BA6-D765-00B5D2422F66}"/>
              </a:ext>
            </a:extLst>
          </p:cNvPr>
          <p:cNvSpPr/>
          <p:nvPr/>
        </p:nvSpPr>
        <p:spPr>
          <a:xfrm>
            <a:off x="6652591" y="1643270"/>
            <a:ext cx="4810539" cy="3432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 clients’ investments by maximizing profits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losses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the best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portfolio management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strategies 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01614C-5585-889A-07DA-CDF1E29EACFB}"/>
              </a:ext>
            </a:extLst>
          </p:cNvPr>
          <p:cNvSpPr/>
          <p:nvPr/>
        </p:nvSpPr>
        <p:spPr>
          <a:xfrm>
            <a:off x="5824226" y="594360"/>
            <a:ext cx="6169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9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ELIXIR’S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MISSION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-174868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319724" y="593228"/>
            <a:ext cx="6318093" cy="10425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monthly transaction report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PnL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) will be shared with all the customers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319724" y="1873661"/>
            <a:ext cx="6318093" cy="10425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AUM &amp; Overall Profit will be shared, customers can calculate their own profit based on their stake in the AUM.  Single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Demat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/Current account will be used for all trades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319724" y="3218646"/>
            <a:ext cx="6318093" cy="10425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available for query resolution &amp; customer support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319723" y="4463059"/>
            <a:ext cx="6318093" cy="104256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All customer data and investment details are confidential</a:t>
            </a:r>
          </a:p>
        </p:txBody>
      </p:sp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F02E9BA7-0523-81B5-1F7E-7A37DBEC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" y="1957893"/>
            <a:ext cx="5016482" cy="334587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D8C437-D7BD-084A-78C2-0916866D5D29}"/>
              </a:ext>
            </a:extLst>
          </p:cNvPr>
          <p:cNvSpPr/>
          <p:nvPr/>
        </p:nvSpPr>
        <p:spPr>
          <a:xfrm>
            <a:off x="5319722" y="5707472"/>
            <a:ext cx="6318093" cy="10425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strategy utilized by Elixir Capitals will remain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976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39757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Business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045064" y="749493"/>
            <a:ext cx="6851372" cy="8746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PERIOD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It is recommended to maintain the capital with us for a period of 1 Year to notice  the best results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045064" y="1704713"/>
            <a:ext cx="6851372" cy="141355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PROFIT  SHARING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Up to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1</a:t>
            </a:r>
            <a:r>
              <a:rPr lang="en-US" b="1" baseline="30000" dirty="0">
                <a:solidFill>
                  <a:schemeClr val="bg2"/>
                </a:solidFill>
                <a:latin typeface="Gill Sans MT" panose="020B0502020104020203" pitchFamily="34" charset="0"/>
              </a:rPr>
              <a:t>st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 %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monthly profit will be given to the customer, Profits in excess of 1% monthly will be equally divided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Ex 5% monthly profit- Client will receive 1+ half of remainder =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3%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receive the rest =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2%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045064" y="3216833"/>
            <a:ext cx="6851372" cy="101106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Settlement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profits will be settled in 3 month’s period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If the client wishes to keep profits with Elixir then the effect of compounding will further increase returns</a:t>
            </a:r>
            <a:endParaRPr lang="en-US" sz="1600" b="1" u="sng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045064" y="4396922"/>
            <a:ext cx="6851372" cy="87469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Exit Load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If the client wishes to withdraw the capital [partially or fully] before 3 months, then 1%  of the amount withdrawn will be deducted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1D4A1-D06B-3D9D-DA0E-250EF2F3191A}"/>
              </a:ext>
            </a:extLst>
          </p:cNvPr>
          <p:cNvSpPr/>
          <p:nvPr/>
        </p:nvSpPr>
        <p:spPr>
          <a:xfrm>
            <a:off x="5045064" y="5454287"/>
            <a:ext cx="6851372" cy="103927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Notice Period &amp; Management Fees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client needs to provide a notice period of a minimum of 1 week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0.02% Monthly Maintenance Fees will be applicable on AUM</a:t>
            </a:r>
          </a:p>
        </p:txBody>
      </p:sp>
      <p:pic>
        <p:nvPicPr>
          <p:cNvPr id="7" name="Picture 6" descr="A person and person pointing at a whiteboard&#10;&#10;Description automatically generated with medium confidence">
            <a:extLst>
              <a:ext uri="{FF2B5EF4-FFF2-40B4-BE49-F238E27FC236}">
                <a16:creationId xmlns:a16="http://schemas.microsoft.com/office/drawing/2014/main" id="{143D0072-7B0E-C250-5EC0-1ABB4E9E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251025"/>
            <a:ext cx="4355949" cy="43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F28DC-0F26-407B-0E6C-13E286777BB0}"/>
              </a:ext>
            </a:extLst>
          </p:cNvPr>
          <p:cNvSpPr txBox="1"/>
          <p:nvPr/>
        </p:nvSpPr>
        <p:spPr>
          <a:xfrm>
            <a:off x="3432313" y="2027583"/>
            <a:ext cx="87596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adugi" panose="020B0502040204020203" pitchFamily="34" charset="0"/>
                <a:ea typeface="Gadugi" panose="020B0502040204020203" pitchFamily="34" charset="0"/>
              </a:rPr>
              <a:t>RESPONSE</a:t>
            </a:r>
          </a:p>
          <a:p>
            <a:pPr algn="ctr"/>
            <a:r>
              <a:rPr lang="en-US" sz="4400" dirty="0">
                <a:latin typeface="Gadugi" panose="020B0502040204020203" pitchFamily="34" charset="0"/>
                <a:ea typeface="Gadugi" panose="020B0502040204020203" pitchFamily="34" charset="0"/>
              </a:rPr>
              <a:t>TO</a:t>
            </a:r>
          </a:p>
          <a:p>
            <a:pPr algn="ctr"/>
            <a:r>
              <a:rPr lang="en-US" sz="4400" dirty="0">
                <a:latin typeface="Gadugi" panose="020B0502040204020203" pitchFamily="34" charset="0"/>
                <a:ea typeface="Gadugi" panose="020B0502040204020203" pitchFamily="34" charset="0"/>
              </a:rPr>
              <a:t>Tradebook</a:t>
            </a:r>
          </a:p>
          <a:p>
            <a:pPr algn="ctr"/>
            <a:endParaRPr lang="en-US" sz="44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ctr"/>
            <a:endParaRPr lang="en-US" sz="44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Picture 4" descr="A picture containing font, logo, graphics, symbol&#10;&#10;Description automatically generated">
            <a:extLst>
              <a:ext uri="{FF2B5EF4-FFF2-40B4-BE49-F238E27FC236}">
                <a16:creationId xmlns:a16="http://schemas.microsoft.com/office/drawing/2014/main" id="{A38F86FD-9C8C-8A33-9EA0-37F10F16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408001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3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5039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ELIXIR’s Response to tradebook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319724" y="995792"/>
            <a:ext cx="6318093" cy="10425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We agree to profit sharing based on the previously discussed model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319724" y="2440916"/>
            <a:ext cx="6318093" cy="8456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Tradebook will be responsible for Fundraising while</a:t>
            </a:r>
          </a:p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responsible for the growth of the fund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319724" y="3823063"/>
            <a:ext cx="6318093" cy="84562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After a thorough consultation with multiple authorities, it was identified that the cost of licensing and branding can be avoided up at the initial stage of development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319724" y="5268187"/>
            <a:ext cx="6318093" cy="84562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We will work on licensing and branding when a significant AUM has 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been accomplished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Picture 6" descr="A person in a suit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506CF489-FD92-C295-90BF-5CD66DAA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19449"/>
            <a:ext cx="4072968" cy="40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5039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ELIXIR’s Response to tradebook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2504661" y="3916155"/>
            <a:ext cx="7602128" cy="156971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We understand that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Tradebook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is  driven by an equally strong desire to start this project ASAP, Elixir is committed to expediting the process of initiation</a:t>
            </a:r>
          </a:p>
        </p:txBody>
      </p:sp>
      <p:pic>
        <p:nvPicPr>
          <p:cNvPr id="5" name="Picture 4" descr="A close-up of a person tying his shoes&#10;&#10;Description automatically generated with medium confidence">
            <a:extLst>
              <a:ext uri="{FF2B5EF4-FFF2-40B4-BE49-F238E27FC236}">
                <a16:creationId xmlns:a16="http://schemas.microsoft.com/office/drawing/2014/main" id="{460E3A4D-CB43-D2EA-B2E8-38CEA019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9" y="820889"/>
            <a:ext cx="4638261" cy="30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{A2961236-C261-48A9-9941-D81CB4C0CA97}tf78438558_win32</Template>
  <TotalTime>564</TotalTime>
  <Words>412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Gadugi</vt:lpstr>
      <vt:lpstr>Gill Sans MT</vt:lpstr>
      <vt:lpstr>Sabon Next LT</vt:lpstr>
      <vt:lpstr>Office Theme</vt:lpstr>
      <vt:lpstr> ELIXIR CAPITALS x tradebook  </vt:lpstr>
      <vt:lpstr>AGENDA</vt:lpstr>
      <vt:lpstr>MEET 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Abhay Kumar  Singh</dc:creator>
  <cp:lastModifiedBy>Abhay Kumar  Singh</cp:lastModifiedBy>
  <cp:revision>18</cp:revision>
  <dcterms:created xsi:type="dcterms:W3CDTF">2023-06-21T06:21:14Z</dcterms:created>
  <dcterms:modified xsi:type="dcterms:W3CDTF">2023-07-01T10:24:47Z</dcterms:modified>
</cp:coreProperties>
</file>